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43891200" cy="32918400"/>
  <p:notesSz cx="6858000" cy="9144000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14" autoAdjust="0"/>
    <p:restoredTop sz="94343" autoAdjust="0"/>
  </p:normalViewPr>
  <p:slideViewPr>
    <p:cSldViewPr snapToGrid="0">
      <p:cViewPr varScale="1">
        <p:scale>
          <a:sx n="23" d="100"/>
          <a:sy n="23" d="100"/>
        </p:scale>
        <p:origin x="1602" y="126"/>
      </p:cViewPr>
      <p:guideLst/>
    </p:cSldViewPr>
  </p:slideViewPr>
  <p:notesTextViewPr>
    <p:cViewPr>
      <p:scale>
        <a:sx n="20" d="100"/>
        <a:sy n="20" d="100"/>
      </p:scale>
      <p:origin x="0" y="0"/>
    </p:cViewPr>
  </p:notesTextViewPr>
  <p:notesViewPr>
    <p:cSldViewPr snapToGrid="0" showGuides="1">
      <p:cViewPr varScale="1">
        <p:scale>
          <a:sx n="90" d="100"/>
          <a:sy n="90" d="100"/>
        </p:scale>
        <p:origin x="2016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záhlaví –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text kalendářníh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353D0E-32E2-42D3-BE14-B078895B8ABE}" type="datetime1">
              <a:rPr lang="cs-CZ" smtClean="0"/>
              <a:t>23.01.2025</a:t>
            </a:fld>
            <a:endParaRPr lang="cs-CZ" dirty="0"/>
          </a:p>
        </p:txBody>
      </p:sp>
      <p:sp>
        <p:nvSpPr>
          <p:cNvPr id="4" name="Zástupný text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text čísla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A0EAE6-B4B6-49B7-9049-B371250BE0F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2466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záhlaví –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noProof="0" dirty="0"/>
          </a:p>
        </p:txBody>
      </p:sp>
      <p:sp>
        <p:nvSpPr>
          <p:cNvPr id="3" name="Zástupný text kalendářníh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1C63EF-EDA1-4E1A-966E-708FB3492AC4}" type="datetime1">
              <a:rPr lang="cs-CZ" smtClean="0"/>
              <a:pPr/>
              <a:t>23.01.2025</a:t>
            </a:fld>
            <a:endParaRPr lang="cs-CZ" dirty="0"/>
          </a:p>
        </p:txBody>
      </p:sp>
      <p:sp>
        <p:nvSpPr>
          <p:cNvPr id="4" name="Zástupný text obrázku snímku –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noProof="0" dirty="0"/>
          </a:p>
        </p:txBody>
      </p:sp>
      <p:sp>
        <p:nvSpPr>
          <p:cNvPr id="5" name="Zástupný text poznámek –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dirty="0"/>
              <a:t>Kliknutím můžete upravit styly předlohy textu.</a:t>
            </a:r>
          </a:p>
          <a:p>
            <a:pPr lvl="1"/>
            <a:r>
              <a:rPr lang="cs-CZ" noProof="0" dirty="0"/>
              <a:t>Druhá úroveň</a:t>
            </a:r>
          </a:p>
          <a:p>
            <a:pPr lvl="2"/>
            <a:r>
              <a:rPr lang="cs-CZ" noProof="0" dirty="0"/>
              <a:t>Třetí úroveň</a:t>
            </a:r>
          </a:p>
          <a:p>
            <a:pPr lvl="3"/>
            <a:r>
              <a:rPr lang="cs-CZ" noProof="0" dirty="0"/>
              <a:t>Čtvrtá úroveň</a:t>
            </a:r>
          </a:p>
          <a:p>
            <a:pPr lvl="4"/>
            <a:r>
              <a:rPr lang="cs-CZ" noProof="0" dirty="0"/>
              <a:t>Pátá úroveň</a:t>
            </a:r>
          </a:p>
        </p:txBody>
      </p:sp>
      <p:sp>
        <p:nvSpPr>
          <p:cNvPr id="6" name="Zástupný text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noProof="0" dirty="0"/>
          </a:p>
        </p:txBody>
      </p:sp>
      <p:sp>
        <p:nvSpPr>
          <p:cNvPr id="7" name="Zástupný text čísla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C7F044-5458-4B2E-BFA0-52AAA1C529D4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624808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text poznám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endParaRPr lang="cs-CZ" sz="1200" noProof="0" dirty="0">
              <a:solidFill>
                <a:prstClr val="white">
                  <a:lumMod val="50000"/>
                </a:prstClr>
              </a:solidFill>
              <a:cs typeface="Calibri" panose="020F0502020204030204" pitchFamily="34" charset="0"/>
            </a:endParaRPr>
          </a:p>
        </p:txBody>
      </p:sp>
      <p:sp>
        <p:nvSpPr>
          <p:cNvPr id="4" name="Zástupný text čísla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7F044-5458-4B2E-BFA0-52AAA1C529D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554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ká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00800" y="990600"/>
            <a:ext cx="31089600" cy="2514540"/>
          </a:xfrm>
        </p:spPr>
        <p:txBody>
          <a:bodyPr/>
          <a:lstStyle/>
          <a:p>
            <a:r>
              <a:rPr lang="cs-CZ" noProof="0" dirty="0"/>
              <a:t>Kliknutím můžete upravit styl předlohy nadpisů.</a:t>
            </a:r>
          </a:p>
        </p:txBody>
      </p:sp>
      <p:sp>
        <p:nvSpPr>
          <p:cNvPr id="31" name="Zástupný text 6"/>
          <p:cNvSpPr>
            <a:spLocks noGrp="1"/>
          </p:cNvSpPr>
          <p:nvPr>
            <p:ph type="body" sz="quarter" idx="36"/>
          </p:nvPr>
        </p:nvSpPr>
        <p:spPr bwMode="auto">
          <a:xfrm>
            <a:off x="6400800" y="3588603"/>
            <a:ext cx="31089600" cy="830997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cs-CZ" noProof="0" dirty="0"/>
              <a:t>Kliknutím můžete upravit styly předlohy textu.</a:t>
            </a:r>
          </a:p>
        </p:txBody>
      </p:sp>
      <p:sp>
        <p:nvSpPr>
          <p:cNvPr id="3" name="Zástupný text kalendářníh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CD8328-1856-44A0-B404-3F2449F47DAB}" type="datetime1">
              <a:rPr lang="cs-CZ" noProof="0" smtClean="0"/>
              <a:pPr/>
              <a:t>23.01.2025</a:t>
            </a:fld>
            <a:endParaRPr lang="cs-CZ" noProof="0" dirty="0"/>
          </a:p>
        </p:txBody>
      </p:sp>
      <p:sp>
        <p:nvSpPr>
          <p:cNvPr id="4" name="Zástupný text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5" name="Zástupný text čísla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cs-CZ" noProof="0" smtClean="0"/>
              <a:t>‹#›</a:t>
            </a:fld>
            <a:endParaRPr lang="cs-CZ" noProof="0" dirty="0"/>
          </a:p>
        </p:txBody>
      </p:sp>
      <p:sp>
        <p:nvSpPr>
          <p:cNvPr id="7" name="Zástupný text 6"/>
          <p:cNvSpPr>
            <a:spLocks noGrp="1"/>
          </p:cNvSpPr>
          <p:nvPr>
            <p:ph type="body" sz="quarter" idx="13" hasCustomPrompt="1"/>
          </p:nvPr>
        </p:nvSpPr>
        <p:spPr>
          <a:xfrm>
            <a:off x="1143000" y="5852160"/>
            <a:ext cx="12801600" cy="1219200"/>
          </a:xfrm>
          <a:prstGeom prst="round1Rect">
            <a:avLst/>
          </a:prstGeom>
          <a:solidFill>
            <a:schemeClr val="accent2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cs-CZ" noProof="0" dirty="0"/>
              <a:t>Nadpis</a:t>
            </a:r>
          </a:p>
        </p:txBody>
      </p:sp>
      <p:sp>
        <p:nvSpPr>
          <p:cNvPr id="19" name="Zástupný symbol pro obsah 17"/>
          <p:cNvSpPr>
            <a:spLocks noGrp="1"/>
          </p:cNvSpPr>
          <p:nvPr>
            <p:ph sz="quarter" idx="24" hasCustomPrompt="1"/>
          </p:nvPr>
        </p:nvSpPr>
        <p:spPr>
          <a:xfrm>
            <a:off x="1143000" y="7071360"/>
            <a:ext cx="12801600" cy="6858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cs-CZ" noProof="0" dirty="0"/>
              <a:t>Pomocí tohoto zástupného symbolu přidejte text nebo jiný obsah.</a:t>
            </a:r>
          </a:p>
          <a:p>
            <a:pPr lvl="1"/>
            <a:r>
              <a:rPr lang="cs-CZ" noProof="0" dirty="0"/>
              <a:t>Druhá úroveň</a:t>
            </a:r>
          </a:p>
          <a:p>
            <a:pPr lvl="2"/>
            <a:r>
              <a:rPr lang="cs-CZ" noProof="0" dirty="0"/>
              <a:t>Třetí úroveň</a:t>
            </a:r>
          </a:p>
          <a:p>
            <a:pPr lvl="3"/>
            <a:r>
              <a:rPr lang="cs-CZ" noProof="0" dirty="0"/>
              <a:t>Čtvrtá úroveň</a:t>
            </a:r>
          </a:p>
          <a:p>
            <a:pPr lvl="4"/>
            <a:r>
              <a:rPr lang="cs-CZ" noProof="0" dirty="0"/>
              <a:t>Pátá úroveň</a:t>
            </a:r>
          </a:p>
          <a:p>
            <a:pPr lvl="5"/>
            <a:r>
              <a:rPr lang="cs-CZ" noProof="0" dirty="0"/>
              <a:t>Šest</a:t>
            </a:r>
          </a:p>
          <a:p>
            <a:pPr lvl="6"/>
            <a:r>
              <a:rPr lang="cs-CZ" noProof="0" dirty="0"/>
              <a:t>Sedm</a:t>
            </a:r>
          </a:p>
          <a:p>
            <a:pPr lvl="7"/>
            <a:r>
              <a:rPr lang="cs-CZ" noProof="0" dirty="0"/>
              <a:t>Osm</a:t>
            </a:r>
          </a:p>
          <a:p>
            <a:pPr lvl="8"/>
            <a:r>
              <a:rPr lang="cs-CZ" noProof="0" dirty="0"/>
              <a:t>Devět</a:t>
            </a:r>
          </a:p>
        </p:txBody>
      </p:sp>
      <p:sp>
        <p:nvSpPr>
          <p:cNvPr id="11" name="Zástupný text 6"/>
          <p:cNvSpPr>
            <a:spLocks noGrp="1"/>
          </p:cNvSpPr>
          <p:nvPr>
            <p:ph type="body" sz="quarter" idx="17" hasCustomPrompt="1"/>
          </p:nvPr>
        </p:nvSpPr>
        <p:spPr>
          <a:xfrm>
            <a:off x="1143000" y="15032736"/>
            <a:ext cx="12801600" cy="1219200"/>
          </a:xfrm>
          <a:prstGeom prst="round1Rect">
            <a:avLst/>
          </a:prstGeom>
          <a:solidFill>
            <a:schemeClr val="accent3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cs-CZ" noProof="0" dirty="0"/>
              <a:t>Nadpis</a:t>
            </a:r>
          </a:p>
        </p:txBody>
      </p:sp>
      <p:sp>
        <p:nvSpPr>
          <p:cNvPr id="20" name="Zástupný symbol pro obsah 17"/>
          <p:cNvSpPr>
            <a:spLocks noGrp="1"/>
          </p:cNvSpPr>
          <p:nvPr>
            <p:ph sz="quarter" idx="25" hasCustomPrompt="1"/>
          </p:nvPr>
        </p:nvSpPr>
        <p:spPr>
          <a:xfrm>
            <a:off x="1143000" y="16251936"/>
            <a:ext cx="12801600" cy="9088165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cs-CZ" noProof="0" dirty="0"/>
              <a:t>Pomocí tohoto zástupného symbolu přidejte text nebo jiný obsah.</a:t>
            </a:r>
          </a:p>
          <a:p>
            <a:pPr lvl="1"/>
            <a:r>
              <a:rPr lang="cs-CZ" noProof="0" dirty="0"/>
              <a:t>Druhá úroveň</a:t>
            </a:r>
          </a:p>
          <a:p>
            <a:pPr lvl="2"/>
            <a:r>
              <a:rPr lang="cs-CZ" noProof="0" dirty="0"/>
              <a:t>Třetí úroveň</a:t>
            </a:r>
          </a:p>
          <a:p>
            <a:pPr lvl="3"/>
            <a:r>
              <a:rPr lang="cs-CZ" noProof="0" dirty="0"/>
              <a:t>Čtvrtá úroveň</a:t>
            </a:r>
          </a:p>
          <a:p>
            <a:pPr lvl="4"/>
            <a:r>
              <a:rPr lang="cs-CZ" noProof="0" dirty="0"/>
              <a:t>Pátá úroveň</a:t>
            </a:r>
          </a:p>
          <a:p>
            <a:pPr lvl="5"/>
            <a:r>
              <a:rPr lang="cs-CZ" noProof="0" dirty="0"/>
              <a:t>Šest</a:t>
            </a:r>
          </a:p>
          <a:p>
            <a:pPr lvl="6"/>
            <a:r>
              <a:rPr lang="cs-CZ" noProof="0" dirty="0"/>
              <a:t>Sedm</a:t>
            </a:r>
          </a:p>
          <a:p>
            <a:pPr lvl="7"/>
            <a:r>
              <a:rPr lang="cs-CZ" noProof="0" dirty="0"/>
              <a:t>Osm</a:t>
            </a:r>
          </a:p>
          <a:p>
            <a:pPr lvl="8"/>
            <a:r>
              <a:rPr lang="cs-CZ" noProof="0" dirty="0"/>
              <a:t>Devět</a:t>
            </a:r>
          </a:p>
        </p:txBody>
      </p:sp>
      <p:sp>
        <p:nvSpPr>
          <p:cNvPr id="13" name="Zástupný text 6"/>
          <p:cNvSpPr>
            <a:spLocks noGrp="1"/>
          </p:cNvSpPr>
          <p:nvPr>
            <p:ph type="body" sz="quarter" idx="19" hasCustomPrompt="1"/>
          </p:nvPr>
        </p:nvSpPr>
        <p:spPr>
          <a:xfrm>
            <a:off x="1143000" y="25831800"/>
            <a:ext cx="12801600" cy="1219200"/>
          </a:xfrm>
          <a:prstGeom prst="round1Rect">
            <a:avLst/>
          </a:prstGeom>
          <a:solidFill>
            <a:schemeClr val="accent4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cs-CZ" noProof="0" dirty="0"/>
              <a:t>Nadpis</a:t>
            </a:r>
          </a:p>
        </p:txBody>
      </p:sp>
      <p:sp>
        <p:nvSpPr>
          <p:cNvPr id="21" name="Zástupný symbol pro obsah 17"/>
          <p:cNvSpPr>
            <a:spLocks noGrp="1"/>
          </p:cNvSpPr>
          <p:nvPr>
            <p:ph sz="quarter" idx="26" hasCustomPrompt="1"/>
          </p:nvPr>
        </p:nvSpPr>
        <p:spPr>
          <a:xfrm>
            <a:off x="1143000" y="27057096"/>
            <a:ext cx="12801600" cy="4572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cs-CZ" noProof="0" dirty="0"/>
              <a:t>Pomocí tohoto zástupného symbolu přidejte text nebo jiný obsah.</a:t>
            </a:r>
          </a:p>
          <a:p>
            <a:pPr lvl="1"/>
            <a:r>
              <a:rPr lang="cs-CZ" noProof="0" dirty="0"/>
              <a:t>Druhá úroveň</a:t>
            </a:r>
          </a:p>
          <a:p>
            <a:pPr lvl="2"/>
            <a:r>
              <a:rPr lang="cs-CZ" noProof="0" dirty="0"/>
              <a:t>Třetí úroveň</a:t>
            </a:r>
          </a:p>
          <a:p>
            <a:pPr lvl="3"/>
            <a:r>
              <a:rPr lang="cs-CZ" noProof="0" dirty="0"/>
              <a:t>Čtvrtá úroveň</a:t>
            </a:r>
          </a:p>
          <a:p>
            <a:pPr lvl="4"/>
            <a:r>
              <a:rPr lang="cs-CZ" noProof="0" dirty="0"/>
              <a:t>Pátá úroveň</a:t>
            </a:r>
          </a:p>
          <a:p>
            <a:pPr lvl="5"/>
            <a:r>
              <a:rPr lang="cs-CZ" noProof="0" dirty="0"/>
              <a:t>Šest</a:t>
            </a:r>
          </a:p>
          <a:p>
            <a:pPr lvl="6"/>
            <a:r>
              <a:rPr lang="cs-CZ" noProof="0" dirty="0"/>
              <a:t>Sedm</a:t>
            </a:r>
          </a:p>
          <a:p>
            <a:pPr lvl="7"/>
            <a:r>
              <a:rPr lang="cs-CZ" noProof="0" dirty="0"/>
              <a:t>Osm</a:t>
            </a:r>
          </a:p>
          <a:p>
            <a:pPr lvl="8"/>
            <a:r>
              <a:rPr lang="cs-CZ" noProof="0" dirty="0"/>
              <a:t>Devět</a:t>
            </a:r>
          </a:p>
        </p:txBody>
      </p:sp>
      <p:sp>
        <p:nvSpPr>
          <p:cNvPr id="15" name="Zástupný text 6"/>
          <p:cNvSpPr>
            <a:spLocks noGrp="1"/>
          </p:cNvSpPr>
          <p:nvPr>
            <p:ph type="body" sz="quarter" idx="21" hasCustomPrompt="1"/>
          </p:nvPr>
        </p:nvSpPr>
        <p:spPr>
          <a:xfrm>
            <a:off x="15544800" y="5852160"/>
            <a:ext cx="12801600" cy="1219200"/>
          </a:xfrm>
          <a:prstGeom prst="round1Rect">
            <a:avLst/>
          </a:prstGeom>
          <a:solidFill>
            <a:schemeClr val="accent5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cs-CZ" noProof="0" dirty="0"/>
              <a:t>Nadpis</a:t>
            </a:r>
          </a:p>
        </p:txBody>
      </p:sp>
      <p:sp>
        <p:nvSpPr>
          <p:cNvPr id="22" name="Zástupný symbol pro obsah 17"/>
          <p:cNvSpPr>
            <a:spLocks noGrp="1"/>
          </p:cNvSpPr>
          <p:nvPr>
            <p:ph sz="quarter" idx="27" hasCustomPrompt="1"/>
          </p:nvPr>
        </p:nvSpPr>
        <p:spPr>
          <a:xfrm>
            <a:off x="15544800" y="7071360"/>
            <a:ext cx="12801600" cy="4572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cs-CZ" noProof="0" dirty="0"/>
              <a:t>Pomocí tohoto zástupného symbolu přidejte text nebo jiný obsah.</a:t>
            </a:r>
          </a:p>
          <a:p>
            <a:pPr lvl="1"/>
            <a:r>
              <a:rPr lang="cs-CZ" noProof="0" dirty="0"/>
              <a:t>Druhá úroveň</a:t>
            </a:r>
          </a:p>
          <a:p>
            <a:pPr lvl="2"/>
            <a:r>
              <a:rPr lang="cs-CZ" noProof="0" dirty="0"/>
              <a:t>Třetí úroveň</a:t>
            </a:r>
          </a:p>
          <a:p>
            <a:pPr lvl="3"/>
            <a:r>
              <a:rPr lang="cs-CZ" noProof="0" dirty="0"/>
              <a:t>Čtvrtá úroveň</a:t>
            </a:r>
          </a:p>
          <a:p>
            <a:pPr lvl="4"/>
            <a:r>
              <a:rPr lang="cs-CZ" noProof="0" dirty="0"/>
              <a:t>Pátá úroveň</a:t>
            </a:r>
          </a:p>
          <a:p>
            <a:pPr lvl="5"/>
            <a:r>
              <a:rPr lang="cs-CZ" noProof="0" dirty="0"/>
              <a:t>Šest</a:t>
            </a:r>
          </a:p>
          <a:p>
            <a:pPr lvl="6"/>
            <a:r>
              <a:rPr lang="cs-CZ" noProof="0" dirty="0"/>
              <a:t>Sedm</a:t>
            </a:r>
          </a:p>
          <a:p>
            <a:pPr lvl="7"/>
            <a:r>
              <a:rPr lang="cs-CZ" noProof="0" dirty="0"/>
              <a:t>Osm</a:t>
            </a:r>
          </a:p>
          <a:p>
            <a:pPr lvl="8"/>
            <a:r>
              <a:rPr lang="cs-CZ" noProof="0" dirty="0"/>
              <a:t>Devět</a:t>
            </a:r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23" hasCustomPrompt="1"/>
          </p:nvPr>
        </p:nvSpPr>
        <p:spPr>
          <a:xfrm>
            <a:off x="15544800" y="11948160"/>
            <a:ext cx="12801600" cy="61722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cs-CZ" noProof="0" dirty="0"/>
              <a:t>Pomocí tohoto zástupného symbolu přidejte text nebo jiný obsah.</a:t>
            </a:r>
          </a:p>
          <a:p>
            <a:pPr lvl="1"/>
            <a:r>
              <a:rPr lang="cs-CZ" noProof="0" dirty="0"/>
              <a:t>Druhá úroveň</a:t>
            </a:r>
          </a:p>
          <a:p>
            <a:pPr lvl="2"/>
            <a:r>
              <a:rPr lang="cs-CZ" noProof="0" dirty="0"/>
              <a:t>Třetí úroveň</a:t>
            </a:r>
          </a:p>
          <a:p>
            <a:pPr lvl="3"/>
            <a:r>
              <a:rPr lang="cs-CZ" noProof="0" dirty="0"/>
              <a:t>Čtvrtá úroveň</a:t>
            </a:r>
          </a:p>
          <a:p>
            <a:pPr lvl="4"/>
            <a:r>
              <a:rPr lang="cs-CZ" noProof="0" dirty="0"/>
              <a:t>Pátá úroveň</a:t>
            </a:r>
          </a:p>
          <a:p>
            <a:pPr lvl="5"/>
            <a:r>
              <a:rPr lang="cs-CZ" noProof="0" dirty="0"/>
              <a:t>Šest</a:t>
            </a:r>
          </a:p>
          <a:p>
            <a:pPr lvl="6"/>
            <a:r>
              <a:rPr lang="cs-CZ" noProof="0" dirty="0"/>
              <a:t>Sedm</a:t>
            </a:r>
          </a:p>
          <a:p>
            <a:pPr lvl="7"/>
            <a:r>
              <a:rPr lang="cs-CZ" noProof="0" dirty="0"/>
              <a:t>Osm</a:t>
            </a:r>
          </a:p>
          <a:p>
            <a:pPr lvl="8"/>
            <a:r>
              <a:rPr lang="cs-CZ" noProof="0" dirty="0"/>
              <a:t>Devět</a:t>
            </a:r>
          </a:p>
        </p:txBody>
      </p:sp>
      <p:sp>
        <p:nvSpPr>
          <p:cNvPr id="23" name="Zástupný symbol pro obsah 17"/>
          <p:cNvSpPr>
            <a:spLocks noGrp="1"/>
          </p:cNvSpPr>
          <p:nvPr>
            <p:ph sz="quarter" idx="28" hasCustomPrompt="1"/>
          </p:nvPr>
        </p:nvSpPr>
        <p:spPr>
          <a:xfrm>
            <a:off x="15544800" y="23469600"/>
            <a:ext cx="12801600" cy="1752600"/>
          </a:xfrm>
        </p:spPr>
        <p:txBody>
          <a:bodyPr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cs-CZ" noProof="0" dirty="0"/>
              <a:t>Pomocí tohoto zástupného symbolu přidejte text nebo jiný obsah.</a:t>
            </a:r>
          </a:p>
          <a:p>
            <a:pPr lvl="1"/>
            <a:r>
              <a:rPr lang="cs-CZ" noProof="0" dirty="0"/>
              <a:t>Druhá úroveň</a:t>
            </a:r>
          </a:p>
        </p:txBody>
      </p:sp>
      <p:sp>
        <p:nvSpPr>
          <p:cNvPr id="24" name="Zástupný text 6"/>
          <p:cNvSpPr>
            <a:spLocks noGrp="1"/>
          </p:cNvSpPr>
          <p:nvPr>
            <p:ph type="body" sz="quarter" idx="29" hasCustomPrompt="1"/>
          </p:nvPr>
        </p:nvSpPr>
        <p:spPr>
          <a:xfrm>
            <a:off x="15544800" y="25831800"/>
            <a:ext cx="12801600" cy="1219200"/>
          </a:xfrm>
          <a:prstGeom prst="round1Rect">
            <a:avLst/>
          </a:prstGeom>
          <a:solidFill>
            <a:schemeClr val="accent6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cs-CZ" noProof="0" dirty="0"/>
              <a:t>Nadpis</a:t>
            </a:r>
          </a:p>
        </p:txBody>
      </p:sp>
      <p:sp>
        <p:nvSpPr>
          <p:cNvPr id="25" name="Zástupný symbol pro obsah 17"/>
          <p:cNvSpPr>
            <a:spLocks noGrp="1"/>
          </p:cNvSpPr>
          <p:nvPr>
            <p:ph sz="quarter" idx="30" hasCustomPrompt="1"/>
          </p:nvPr>
        </p:nvSpPr>
        <p:spPr>
          <a:xfrm>
            <a:off x="15544800" y="27057096"/>
            <a:ext cx="12801600" cy="4572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cs-CZ" noProof="0" dirty="0"/>
              <a:t>Pomocí tohoto zástupného symbolu přidejte text nebo jiný obsah.</a:t>
            </a:r>
          </a:p>
          <a:p>
            <a:pPr lvl="1"/>
            <a:r>
              <a:rPr lang="cs-CZ" noProof="0" dirty="0"/>
              <a:t>Druhá úroveň</a:t>
            </a:r>
          </a:p>
          <a:p>
            <a:pPr lvl="2"/>
            <a:r>
              <a:rPr lang="cs-CZ" noProof="0" dirty="0"/>
              <a:t>Třetí úroveň</a:t>
            </a:r>
          </a:p>
          <a:p>
            <a:pPr lvl="3"/>
            <a:r>
              <a:rPr lang="cs-CZ" noProof="0" dirty="0"/>
              <a:t>Čtvrtá úroveň</a:t>
            </a:r>
          </a:p>
          <a:p>
            <a:pPr lvl="4"/>
            <a:r>
              <a:rPr lang="cs-CZ" noProof="0" dirty="0"/>
              <a:t>Pátá úroveň</a:t>
            </a:r>
          </a:p>
          <a:p>
            <a:pPr lvl="5"/>
            <a:r>
              <a:rPr lang="cs-CZ" noProof="0" dirty="0"/>
              <a:t>Šest</a:t>
            </a:r>
          </a:p>
          <a:p>
            <a:pPr lvl="6"/>
            <a:r>
              <a:rPr lang="cs-CZ" noProof="0" dirty="0"/>
              <a:t>Sedm</a:t>
            </a:r>
          </a:p>
          <a:p>
            <a:pPr lvl="7"/>
            <a:r>
              <a:rPr lang="cs-CZ" noProof="0" dirty="0"/>
              <a:t>Osm</a:t>
            </a:r>
          </a:p>
          <a:p>
            <a:pPr lvl="8"/>
            <a:r>
              <a:rPr lang="cs-CZ" noProof="0" dirty="0"/>
              <a:t>Devět</a:t>
            </a:r>
          </a:p>
        </p:txBody>
      </p:sp>
      <p:sp>
        <p:nvSpPr>
          <p:cNvPr id="26" name="Zástupný text 6"/>
          <p:cNvSpPr>
            <a:spLocks noGrp="1"/>
          </p:cNvSpPr>
          <p:nvPr>
            <p:ph type="body" sz="quarter" idx="31" hasCustomPrompt="1"/>
          </p:nvPr>
        </p:nvSpPr>
        <p:spPr>
          <a:xfrm>
            <a:off x="29900880" y="5852160"/>
            <a:ext cx="12801600" cy="1219200"/>
          </a:xfrm>
          <a:prstGeom prst="round1Rect">
            <a:avLst/>
          </a:prstGeom>
          <a:solidFill>
            <a:schemeClr val="accent6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cs-CZ" noProof="0" dirty="0"/>
              <a:t>Nadpis</a:t>
            </a:r>
          </a:p>
        </p:txBody>
      </p:sp>
      <p:sp>
        <p:nvSpPr>
          <p:cNvPr id="27" name="Zástupný symbol pro obsah 17"/>
          <p:cNvSpPr>
            <a:spLocks noGrp="1"/>
          </p:cNvSpPr>
          <p:nvPr>
            <p:ph sz="quarter" idx="32" hasCustomPrompt="1"/>
          </p:nvPr>
        </p:nvSpPr>
        <p:spPr>
          <a:xfrm>
            <a:off x="29900880" y="7071360"/>
            <a:ext cx="12801600" cy="73152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cs-CZ" noProof="0" dirty="0"/>
              <a:t>Pomocí tohoto zástupného symbolu přidejte text nebo jiný obsah.</a:t>
            </a:r>
          </a:p>
          <a:p>
            <a:pPr lvl="1"/>
            <a:r>
              <a:rPr lang="cs-CZ" noProof="0" dirty="0"/>
              <a:t>Druhá úroveň</a:t>
            </a:r>
          </a:p>
          <a:p>
            <a:pPr lvl="2"/>
            <a:r>
              <a:rPr lang="cs-CZ" noProof="0" dirty="0"/>
              <a:t>Třetí úroveň</a:t>
            </a:r>
          </a:p>
          <a:p>
            <a:pPr lvl="3"/>
            <a:r>
              <a:rPr lang="cs-CZ" noProof="0" dirty="0"/>
              <a:t>Čtvrtá úroveň</a:t>
            </a:r>
          </a:p>
          <a:p>
            <a:pPr lvl="4"/>
            <a:r>
              <a:rPr lang="cs-CZ" noProof="0" dirty="0"/>
              <a:t>Pátá úroveň</a:t>
            </a:r>
          </a:p>
          <a:p>
            <a:pPr lvl="5"/>
            <a:r>
              <a:rPr lang="cs-CZ" noProof="0" dirty="0"/>
              <a:t>Šest</a:t>
            </a:r>
          </a:p>
          <a:p>
            <a:pPr lvl="6"/>
            <a:r>
              <a:rPr lang="cs-CZ" noProof="0" dirty="0"/>
              <a:t>Sedm</a:t>
            </a:r>
          </a:p>
          <a:p>
            <a:pPr lvl="7"/>
            <a:r>
              <a:rPr lang="cs-CZ" noProof="0" dirty="0"/>
              <a:t>Osm</a:t>
            </a:r>
          </a:p>
          <a:p>
            <a:pPr lvl="8"/>
            <a:r>
              <a:rPr lang="cs-CZ" noProof="0" dirty="0"/>
              <a:t>Devět</a:t>
            </a:r>
          </a:p>
        </p:txBody>
      </p:sp>
      <p:sp>
        <p:nvSpPr>
          <p:cNvPr id="28" name="Zástupný symbol pro obsah 17"/>
          <p:cNvSpPr>
            <a:spLocks noGrp="1"/>
          </p:cNvSpPr>
          <p:nvPr>
            <p:ph sz="quarter" idx="33" hasCustomPrompt="1"/>
          </p:nvPr>
        </p:nvSpPr>
        <p:spPr>
          <a:xfrm>
            <a:off x="29900880" y="15837408"/>
            <a:ext cx="12801600" cy="73152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cs-CZ" noProof="0" dirty="0"/>
              <a:t>Pomocí tohoto zástupného symbolu přidejte text nebo jiný obsah.</a:t>
            </a:r>
          </a:p>
          <a:p>
            <a:pPr lvl="1"/>
            <a:r>
              <a:rPr lang="cs-CZ" noProof="0" dirty="0"/>
              <a:t>Druhá úroveň</a:t>
            </a:r>
          </a:p>
          <a:p>
            <a:pPr lvl="2"/>
            <a:r>
              <a:rPr lang="cs-CZ" noProof="0" dirty="0"/>
              <a:t>Třetí úroveň</a:t>
            </a:r>
          </a:p>
          <a:p>
            <a:pPr lvl="3"/>
            <a:r>
              <a:rPr lang="cs-CZ" noProof="0" dirty="0"/>
              <a:t>Čtvrtá úroveň</a:t>
            </a:r>
          </a:p>
          <a:p>
            <a:pPr lvl="4"/>
            <a:r>
              <a:rPr lang="cs-CZ" noProof="0" dirty="0"/>
              <a:t>Pátá úroveň</a:t>
            </a:r>
          </a:p>
          <a:p>
            <a:pPr lvl="5"/>
            <a:r>
              <a:rPr lang="cs-CZ" noProof="0" dirty="0"/>
              <a:t>Šest</a:t>
            </a:r>
          </a:p>
          <a:p>
            <a:pPr lvl="6"/>
            <a:r>
              <a:rPr lang="cs-CZ" noProof="0" dirty="0"/>
              <a:t>Sedm</a:t>
            </a:r>
          </a:p>
          <a:p>
            <a:pPr lvl="7"/>
            <a:r>
              <a:rPr lang="cs-CZ" noProof="0" dirty="0"/>
              <a:t>Osm</a:t>
            </a:r>
          </a:p>
          <a:p>
            <a:pPr lvl="8"/>
            <a:r>
              <a:rPr lang="cs-CZ" noProof="0" dirty="0"/>
              <a:t>Devět</a:t>
            </a:r>
          </a:p>
        </p:txBody>
      </p:sp>
      <p:sp>
        <p:nvSpPr>
          <p:cNvPr id="29" name="Zástupný text 6"/>
          <p:cNvSpPr>
            <a:spLocks noGrp="1"/>
          </p:cNvSpPr>
          <p:nvPr>
            <p:ph type="body" sz="quarter" idx="34" hasCustomPrompt="1"/>
          </p:nvPr>
        </p:nvSpPr>
        <p:spPr>
          <a:xfrm>
            <a:off x="29900880" y="25831800"/>
            <a:ext cx="12801600" cy="1219200"/>
          </a:xfrm>
          <a:prstGeom prst="round1Rect">
            <a:avLst/>
          </a:prstGeom>
          <a:solidFill>
            <a:schemeClr val="accent1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cs-CZ" noProof="0" dirty="0"/>
              <a:t>Nadpis</a:t>
            </a:r>
          </a:p>
        </p:txBody>
      </p:sp>
      <p:sp>
        <p:nvSpPr>
          <p:cNvPr id="30" name="Zástupný symbol pro obsah 17"/>
          <p:cNvSpPr>
            <a:spLocks noGrp="1"/>
          </p:cNvSpPr>
          <p:nvPr>
            <p:ph sz="quarter" idx="35" hasCustomPrompt="1"/>
          </p:nvPr>
        </p:nvSpPr>
        <p:spPr>
          <a:xfrm>
            <a:off x="29900880" y="27057096"/>
            <a:ext cx="12801600" cy="4572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cs-CZ" noProof="0" dirty="0"/>
              <a:t>Pomocí tohoto zástupného symbolu přidejte text nebo jiný obsah.</a:t>
            </a:r>
          </a:p>
          <a:p>
            <a:pPr lvl="1"/>
            <a:r>
              <a:rPr lang="cs-CZ" noProof="0" dirty="0"/>
              <a:t>Druhá úroveň</a:t>
            </a:r>
          </a:p>
          <a:p>
            <a:pPr lvl="2"/>
            <a:r>
              <a:rPr lang="cs-CZ" noProof="0" dirty="0"/>
              <a:t>Třetí úroveň</a:t>
            </a:r>
          </a:p>
          <a:p>
            <a:pPr lvl="3"/>
            <a:r>
              <a:rPr lang="cs-CZ" noProof="0" dirty="0"/>
              <a:t>Čtvrtá úroveň</a:t>
            </a:r>
          </a:p>
          <a:p>
            <a:pPr lvl="4"/>
            <a:r>
              <a:rPr lang="cs-CZ" noProof="0" dirty="0"/>
              <a:t>Pátá úroveň</a:t>
            </a:r>
          </a:p>
          <a:p>
            <a:pPr lvl="5"/>
            <a:r>
              <a:rPr lang="cs-CZ" noProof="0" dirty="0"/>
              <a:t>Šest</a:t>
            </a:r>
          </a:p>
          <a:p>
            <a:pPr lvl="6"/>
            <a:r>
              <a:rPr lang="cs-CZ" noProof="0" dirty="0"/>
              <a:t>Sedm</a:t>
            </a:r>
          </a:p>
          <a:p>
            <a:pPr lvl="7"/>
            <a:r>
              <a:rPr lang="cs-CZ" noProof="0" dirty="0"/>
              <a:t>Osm</a:t>
            </a:r>
          </a:p>
          <a:p>
            <a:pPr lvl="8"/>
            <a:r>
              <a:rPr lang="cs-CZ" noProof="0" dirty="0"/>
              <a:t>Devět</a:t>
            </a:r>
          </a:p>
        </p:txBody>
      </p:sp>
    </p:spTree>
    <p:extLst>
      <p:ext uri="{BB962C8B-B14F-4D97-AF65-F5344CB8AC3E}">
        <p14:creationId xmlns:p14="http://schemas.microsoft.com/office/powerpoint/2010/main" val="1459077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168">
          <p15:clr>
            <a:srgbClr val="A4A3A4"/>
          </p15:clr>
        </p15:guide>
        <p15:guide id="2" pos="18480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 userDrawn="1"/>
        </p:nvSpPr>
        <p:spPr bwMode="invGray">
          <a:xfrm>
            <a:off x="0" y="0"/>
            <a:ext cx="43891200" cy="50292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noProof="0" dirty="0"/>
          </a:p>
        </p:txBody>
      </p:sp>
      <p:sp>
        <p:nvSpPr>
          <p:cNvPr id="2" name="Zástupný text nadpisu 1"/>
          <p:cNvSpPr>
            <a:spLocks noGrp="1"/>
          </p:cNvSpPr>
          <p:nvPr>
            <p:ph type="title"/>
          </p:nvPr>
        </p:nvSpPr>
        <p:spPr bwMode="auto">
          <a:xfrm>
            <a:off x="6400800" y="990600"/>
            <a:ext cx="31089600" cy="25145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noProof="0" dirty="0"/>
              <a:t>Kliknutím můžete upravit styl předlohy nadpisů.</a:t>
            </a:r>
          </a:p>
        </p:txBody>
      </p:sp>
      <p:sp>
        <p:nvSpPr>
          <p:cNvPr id="3" name="Zástupný text 2"/>
          <p:cNvSpPr>
            <a:spLocks noGrp="1"/>
          </p:cNvSpPr>
          <p:nvPr>
            <p:ph type="body" idx="1"/>
          </p:nvPr>
        </p:nvSpPr>
        <p:spPr>
          <a:xfrm>
            <a:off x="6400800" y="6019800"/>
            <a:ext cx="31089600" cy="23629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dirty="0"/>
              <a:t>Kliknutím můžete upravit styly předlohy textu.</a:t>
            </a:r>
          </a:p>
          <a:p>
            <a:pPr lvl="1"/>
            <a:r>
              <a:rPr lang="cs-CZ" noProof="0" dirty="0"/>
              <a:t>Druhá úroveň</a:t>
            </a:r>
          </a:p>
          <a:p>
            <a:pPr lvl="2"/>
            <a:r>
              <a:rPr lang="cs-CZ" noProof="0" dirty="0"/>
              <a:t>Třetí úroveň</a:t>
            </a:r>
          </a:p>
          <a:p>
            <a:pPr lvl="3"/>
            <a:r>
              <a:rPr lang="cs-CZ" noProof="0" dirty="0"/>
              <a:t>Čtvrtá úroveň</a:t>
            </a:r>
          </a:p>
          <a:p>
            <a:pPr lvl="4"/>
            <a:r>
              <a:rPr lang="cs-CZ" noProof="0" dirty="0"/>
              <a:t>Pátá úroveň</a:t>
            </a:r>
          </a:p>
        </p:txBody>
      </p:sp>
      <p:sp>
        <p:nvSpPr>
          <p:cNvPr id="4" name="Zástupný text kalendářního data 3"/>
          <p:cNvSpPr>
            <a:spLocks noGrp="1"/>
          </p:cNvSpPr>
          <p:nvPr>
            <p:ph type="dt" sz="half" idx="2"/>
          </p:nvPr>
        </p:nvSpPr>
        <p:spPr>
          <a:xfrm>
            <a:off x="1143000" y="32114698"/>
            <a:ext cx="987552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C77C64-B640-40CD-B10E-2673FA73435E}" type="datetime1">
              <a:rPr lang="cs-CZ" noProof="0" smtClean="0"/>
              <a:pPr/>
              <a:t>23.01.2025</a:t>
            </a:fld>
            <a:endParaRPr lang="cs-CZ" noProof="0" dirty="0"/>
          </a:p>
        </p:txBody>
      </p:sp>
      <p:sp>
        <p:nvSpPr>
          <p:cNvPr id="5" name="Zástupný text zápatí 4"/>
          <p:cNvSpPr>
            <a:spLocks noGrp="1"/>
          </p:cNvSpPr>
          <p:nvPr>
            <p:ph type="ftr" sz="quarter" idx="3"/>
          </p:nvPr>
        </p:nvSpPr>
        <p:spPr>
          <a:xfrm>
            <a:off x="11018520" y="32114698"/>
            <a:ext cx="2185416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noProof="0" dirty="0"/>
          </a:p>
        </p:txBody>
      </p:sp>
      <p:sp>
        <p:nvSpPr>
          <p:cNvPr id="6" name="Zástupný text čísla snímku 5"/>
          <p:cNvSpPr>
            <a:spLocks noGrp="1"/>
          </p:cNvSpPr>
          <p:nvPr>
            <p:ph type="sldNum" sz="quarter" idx="4"/>
          </p:nvPr>
        </p:nvSpPr>
        <p:spPr>
          <a:xfrm>
            <a:off x="32872680" y="32114698"/>
            <a:ext cx="987552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4C631-C489-4C11-812F-2172FBEAE82B}" type="slidenum">
              <a:rPr lang="cs-CZ" noProof="0" smtClean="0"/>
              <a:pPr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508807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88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720">
          <p15:clr>
            <a:srgbClr val="A4A3A4"/>
          </p15:clr>
        </p15:guide>
        <p15:guide id="3" pos="26928">
          <p15:clr>
            <a:srgbClr val="A4A3A4"/>
          </p15:clr>
        </p15:guide>
        <p15:guide id="4" pos="13824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ing.zcu.cz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400800" y="990600"/>
            <a:ext cx="32004000" cy="1683545"/>
          </a:xfrm>
        </p:spPr>
        <p:txBody>
          <a:bodyPr>
            <a:normAutofit/>
          </a:bodyPr>
          <a:lstStyle/>
          <a:p>
            <a:r>
              <a:rPr lang="cs-CZ" sz="7000" dirty="0"/>
              <a:t>Název </a:t>
            </a:r>
            <a:r>
              <a:rPr lang="cs-CZ" sz="7200" dirty="0">
                <a:cs typeface="Tahoma" panose="020B0604030504040204" pitchFamily="34" charset="0"/>
              </a:rPr>
              <a:t>e-Posteru</a:t>
            </a:r>
            <a:endParaRPr lang="cs-CZ" sz="7000" dirty="0"/>
          </a:p>
        </p:txBody>
      </p:sp>
      <p:sp>
        <p:nvSpPr>
          <p:cNvPr id="23" name="Zástupný text 22"/>
          <p:cNvSpPr>
            <a:spLocks noGrp="1"/>
          </p:cNvSpPr>
          <p:nvPr>
            <p:ph type="body" sz="quarter" idx="36"/>
          </p:nvPr>
        </p:nvSpPr>
        <p:spPr>
          <a:xfrm>
            <a:off x="6400800" y="2782260"/>
            <a:ext cx="32004000" cy="1019913"/>
          </a:xfrm>
        </p:spPr>
        <p:txBody>
          <a:bodyPr/>
          <a:lstStyle/>
          <a:p>
            <a:r>
              <a:rPr lang="cs-CZ" sz="4000" dirty="0"/>
              <a:t>Jméno Příjmení</a:t>
            </a:r>
            <a:r>
              <a:rPr lang="cs-CZ" sz="4000" baseline="30000" dirty="0"/>
              <a:t>1a</a:t>
            </a:r>
            <a:r>
              <a:rPr lang="cs-CZ" sz="4000" dirty="0"/>
              <a:t>, Jméno Příjmení</a:t>
            </a:r>
            <a:r>
              <a:rPr lang="cs-CZ" sz="4000" baseline="30000" dirty="0"/>
              <a:t>1b</a:t>
            </a:r>
            <a:r>
              <a:rPr lang="cs-CZ" sz="4000" dirty="0"/>
              <a:t>, Jméno Příjmení</a:t>
            </a:r>
            <a:r>
              <a:rPr lang="cs-CZ" sz="4000" baseline="30000" dirty="0"/>
              <a:t>1c</a:t>
            </a:r>
            <a:endParaRPr lang="cs-CZ" sz="4000" dirty="0"/>
          </a:p>
          <a:p>
            <a:r>
              <a:rPr lang="cs-CZ" sz="4000" baseline="30000" dirty="0"/>
              <a:t>1</a:t>
            </a:r>
            <a:r>
              <a:rPr lang="cs-CZ" sz="4000" dirty="0"/>
              <a:t>Jméno instituce, Adresa instituce, </a:t>
            </a:r>
            <a:r>
              <a:rPr lang="cs-CZ" sz="4000" baseline="30000" dirty="0" err="1"/>
              <a:t>a</a:t>
            </a:r>
            <a:r>
              <a:rPr lang="cs-CZ" sz="4000" dirty="0" err="1"/>
              <a:t>E</a:t>
            </a:r>
            <a:r>
              <a:rPr lang="cs-CZ" sz="4000" dirty="0"/>
              <a:t>-mail: xxx@xxx.cz, </a:t>
            </a:r>
            <a:r>
              <a:rPr lang="cs-CZ" sz="4000" baseline="30000" dirty="0" err="1"/>
              <a:t>b</a:t>
            </a:r>
            <a:r>
              <a:rPr lang="cs-CZ" sz="4000" dirty="0" err="1"/>
              <a:t>E</a:t>
            </a:r>
            <a:r>
              <a:rPr lang="cs-CZ" sz="4000" dirty="0"/>
              <a:t>-mail: xxx@xxx.cz, </a:t>
            </a:r>
            <a:r>
              <a:rPr lang="cs-CZ" sz="4000" baseline="30000" dirty="0" err="1"/>
              <a:t>c</a:t>
            </a:r>
            <a:r>
              <a:rPr lang="cs-CZ" sz="4000" dirty="0" err="1"/>
              <a:t>E</a:t>
            </a:r>
            <a:r>
              <a:rPr lang="cs-CZ" sz="4000" dirty="0"/>
              <a:t>-mail: xxx@xxx.cz</a:t>
            </a:r>
          </a:p>
          <a:p>
            <a:endParaRPr lang="cs-CZ" dirty="0"/>
          </a:p>
        </p:txBody>
      </p:sp>
      <p:sp>
        <p:nvSpPr>
          <p:cNvPr id="5" name="Zástupný text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Abstrakt</a:t>
            </a:r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4"/>
          </p:nvPr>
        </p:nvSpPr>
        <p:spPr>
          <a:xfrm>
            <a:off x="1143000" y="7109460"/>
            <a:ext cx="12801600" cy="6858000"/>
          </a:xfrm>
        </p:spPr>
        <p:txBody>
          <a:bodyPr>
            <a:normAutofit/>
          </a:bodyPr>
          <a:lstStyle/>
          <a:p>
            <a:r>
              <a:rPr lang="cs-CZ" sz="4000" b="1" dirty="0"/>
              <a:t>Abstrakt je úvodem do problematiky.</a:t>
            </a:r>
            <a:endParaRPr lang="cs-CZ" sz="4000" dirty="0"/>
          </a:p>
        </p:txBody>
      </p:sp>
      <p:sp>
        <p:nvSpPr>
          <p:cNvPr id="7" name="Zástupný text 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 lvl="0"/>
            <a:r>
              <a:rPr lang="cs-CZ" b="1" dirty="0"/>
              <a:t>Šablona</a:t>
            </a:r>
          </a:p>
        </p:txBody>
      </p:sp>
      <p:sp>
        <p:nvSpPr>
          <p:cNvPr id="8" name="Zástupný text 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cs-CZ" dirty="0"/>
              <a:t>cíle</a:t>
            </a:r>
          </a:p>
        </p:txBody>
      </p:sp>
      <p:sp>
        <p:nvSpPr>
          <p:cNvPr id="41" name="Zástupný symbol pro obsah 11"/>
          <p:cNvSpPr>
            <a:spLocks noGrp="1"/>
          </p:cNvSpPr>
          <p:nvPr>
            <p:ph sz="quarter" idx="26"/>
          </p:nvPr>
        </p:nvSpPr>
        <p:spPr>
          <a:xfrm>
            <a:off x="1143000" y="16307771"/>
            <a:ext cx="12801600" cy="908816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4000" b="1" dirty="0"/>
              <a:t>Jazykem příspěvku je čeština, slovenština nebo angličtina.  Jména autorů jsou ve formátu – Jméno a Příjmení na jednom řádku pro všechny autory, na druhém a dalším jsou uvedeny jejich adresy včetně e-mailu. Postery budou prezentovány formou E-POSTERU na stránkách konference. E-postery si bude možné prohlížet po celou dobu konference na stránce </a:t>
            </a:r>
            <a:r>
              <a:rPr lang="cs-CZ" sz="4000" b="1" dirty="0">
                <a:hlinkClick r:id="rId3"/>
              </a:rPr>
              <a:t>www.ping.zcu.cz</a:t>
            </a:r>
            <a:r>
              <a:rPr lang="cs-CZ" sz="4000" b="1" dirty="0"/>
              <a:t>. V pravém horním rohu je fotografie autora, který bude účasten na konferenci. Velikost fotografie je na výšku 10,5 cm a na šířku 8,7 cm.</a:t>
            </a:r>
            <a:endParaRPr lang="cs-CZ" sz="4000" dirty="0"/>
          </a:p>
        </p:txBody>
      </p:sp>
      <p:sp>
        <p:nvSpPr>
          <p:cNvPr id="9" name="Zástupný text 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cs-CZ" dirty="0"/>
              <a:t>Experimentální program</a:t>
            </a:r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27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4000" dirty="0" err="1"/>
              <a:t>Xxxx</a:t>
            </a:r>
            <a:r>
              <a:rPr lang="cs-CZ" sz="4000" dirty="0"/>
              <a:t> </a:t>
            </a:r>
            <a:r>
              <a:rPr lang="cs-CZ" sz="4000" dirty="0" err="1"/>
              <a:t>xxxx</a:t>
            </a:r>
            <a:r>
              <a:rPr lang="cs-CZ" sz="4000" dirty="0"/>
              <a:t> </a:t>
            </a:r>
          </a:p>
          <a:p>
            <a:r>
              <a:rPr lang="cs-CZ" sz="4000" dirty="0" err="1"/>
              <a:t>Xxxx</a:t>
            </a:r>
            <a:endParaRPr lang="cs-CZ" sz="4000" dirty="0"/>
          </a:p>
          <a:p>
            <a:r>
              <a:rPr lang="cs-CZ" sz="4000" dirty="0" err="1"/>
              <a:t>Xxxx</a:t>
            </a:r>
            <a:r>
              <a:rPr lang="cs-CZ" sz="4000" dirty="0"/>
              <a:t> x</a:t>
            </a:r>
          </a:p>
          <a:p>
            <a:r>
              <a:rPr lang="cs-CZ" sz="4000" dirty="0" err="1"/>
              <a:t>xxxx</a:t>
            </a:r>
            <a:endParaRPr lang="cs-CZ" sz="4000" dirty="0"/>
          </a:p>
        </p:txBody>
      </p:sp>
      <p:graphicFrame>
        <p:nvGraphicFramePr>
          <p:cNvPr id="25" name="Zástupný symbol pro obsah 24" descr="Ukázková tabulka se 4 sloupci a 7 řádky" title="Ukázková tabulka"/>
          <p:cNvGraphicFramePr>
            <a:graphicFrameLocks noGrp="1"/>
          </p:cNvGraphicFramePr>
          <p:nvPr>
            <p:ph sz="quarter" idx="23"/>
            <p:extLst>
              <p:ext uri="{D42A27DB-BD31-4B8C-83A1-F6EECF244321}">
                <p14:modId xmlns:p14="http://schemas.microsoft.com/office/powerpoint/2010/main" val="1858478772"/>
              </p:ext>
            </p:extLst>
          </p:nvPr>
        </p:nvGraphicFramePr>
        <p:xfrm>
          <a:off x="15544800" y="11947525"/>
          <a:ext cx="12801600" cy="6035617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20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62231">
                <a:tc>
                  <a:txBody>
                    <a:bodyPr/>
                    <a:lstStyle/>
                    <a:p>
                      <a:endParaRPr lang="cs-CZ" sz="40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000" noProof="0" dirty="0"/>
                        <a:t>Nadpis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000" noProof="0" dirty="0"/>
                        <a:t>Nadpis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000" noProof="0" dirty="0"/>
                        <a:t>Nadpis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2231">
                <a:tc>
                  <a:txBody>
                    <a:bodyPr/>
                    <a:lstStyle/>
                    <a:p>
                      <a:r>
                        <a:rPr lang="cs-CZ" sz="4000" noProof="0" dirty="0"/>
                        <a:t>Položka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000" noProof="0" dirty="0"/>
                        <a:t>122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000" noProof="0" dirty="0"/>
                        <a:t>233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000" noProof="0" dirty="0"/>
                        <a:t>345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2231">
                <a:tc>
                  <a:txBody>
                    <a:bodyPr/>
                    <a:lstStyle/>
                    <a:p>
                      <a:r>
                        <a:rPr lang="cs-CZ" sz="4000" noProof="0" dirty="0"/>
                        <a:t>Položka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000" noProof="0" dirty="0"/>
                        <a:t>759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000" noProof="0" dirty="0"/>
                        <a:t>856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000" noProof="0" dirty="0"/>
                        <a:t>290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2231">
                <a:tc>
                  <a:txBody>
                    <a:bodyPr/>
                    <a:lstStyle/>
                    <a:p>
                      <a:r>
                        <a:rPr lang="cs-CZ" sz="4000" noProof="0" dirty="0"/>
                        <a:t>Položka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000" noProof="0" dirty="0"/>
                        <a:t>228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000" noProof="0" dirty="0"/>
                        <a:t>134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000" noProof="0" dirty="0"/>
                        <a:t>238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2231">
                <a:tc>
                  <a:txBody>
                    <a:bodyPr/>
                    <a:lstStyle/>
                    <a:p>
                      <a:r>
                        <a:rPr lang="cs-CZ" sz="4000" noProof="0" dirty="0"/>
                        <a:t>Položka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000" noProof="0" dirty="0"/>
                        <a:t>954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000" noProof="0" dirty="0"/>
                        <a:t>875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000" noProof="0" dirty="0"/>
                        <a:t>976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2231">
                <a:tc>
                  <a:txBody>
                    <a:bodyPr/>
                    <a:lstStyle/>
                    <a:p>
                      <a:r>
                        <a:rPr lang="cs-CZ" sz="4000" noProof="0" dirty="0"/>
                        <a:t>Položka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000" noProof="0" dirty="0"/>
                        <a:t>324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000" noProof="0" dirty="0"/>
                        <a:t>325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000" noProof="0" dirty="0"/>
                        <a:t>301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62231">
                <a:tc>
                  <a:txBody>
                    <a:bodyPr/>
                    <a:lstStyle/>
                    <a:p>
                      <a:r>
                        <a:rPr lang="cs-CZ" sz="4000" noProof="0" dirty="0"/>
                        <a:t>Položka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000" noProof="0" dirty="0"/>
                        <a:t>199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000" noProof="0" dirty="0"/>
                        <a:t>137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000" noProof="0" dirty="0"/>
                        <a:t>186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4" name="Zástupný symbol pro obsah 13"/>
          <p:cNvSpPr>
            <a:spLocks noGrp="1"/>
          </p:cNvSpPr>
          <p:nvPr>
            <p:ph sz="quarter" idx="28"/>
          </p:nvPr>
        </p:nvSpPr>
        <p:spPr>
          <a:xfrm>
            <a:off x="1143000" y="27032400"/>
            <a:ext cx="12801600" cy="45443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4000" dirty="0" err="1"/>
              <a:t>Xxxxxxxxxx</a:t>
            </a:r>
            <a:endParaRPr lang="cs-CZ" sz="4000" dirty="0"/>
          </a:p>
          <a:p>
            <a:r>
              <a:rPr lang="cs-CZ" sz="4000" dirty="0" err="1"/>
              <a:t>Xxxx</a:t>
            </a:r>
            <a:endParaRPr lang="cs-CZ" sz="4000" dirty="0"/>
          </a:p>
          <a:p>
            <a:r>
              <a:rPr lang="cs-CZ" sz="4000" dirty="0" err="1"/>
              <a:t>Xxxx</a:t>
            </a:r>
            <a:endParaRPr lang="cs-CZ" sz="4000" dirty="0"/>
          </a:p>
          <a:p>
            <a:r>
              <a:rPr lang="cs-CZ" sz="4000" dirty="0" err="1"/>
              <a:t>xxxx</a:t>
            </a:r>
            <a:endParaRPr lang="cs-CZ" sz="4000" dirty="0"/>
          </a:p>
        </p:txBody>
      </p:sp>
      <p:sp>
        <p:nvSpPr>
          <p:cNvPr id="16" name="Zástupný text 15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cs-CZ" dirty="0"/>
              <a:t>Výsledky a diskuse</a:t>
            </a:r>
          </a:p>
        </p:txBody>
      </p:sp>
      <p:sp>
        <p:nvSpPr>
          <p:cNvPr id="15" name="Zástupný symbol pro obsah 14"/>
          <p:cNvSpPr>
            <a:spLocks noGrp="1"/>
          </p:cNvSpPr>
          <p:nvPr>
            <p:ph sz="quarter" idx="30"/>
          </p:nvPr>
        </p:nvSpPr>
        <p:spPr>
          <a:xfrm>
            <a:off x="15544800" y="18551446"/>
            <a:ext cx="12801600" cy="66707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4000" dirty="0" err="1"/>
              <a:t>xxxxx</a:t>
            </a:r>
            <a:endParaRPr lang="cs-CZ" sz="4000" dirty="0"/>
          </a:p>
        </p:txBody>
      </p:sp>
      <p:sp>
        <p:nvSpPr>
          <p:cNvPr id="18" name="Zástupný text 17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cs-CZ" dirty="0"/>
              <a:t>výsledky</a:t>
            </a:r>
          </a:p>
        </p:txBody>
      </p:sp>
      <p:sp>
        <p:nvSpPr>
          <p:cNvPr id="17" name="Zástupný symbol pro obsah 16"/>
          <p:cNvSpPr>
            <a:spLocks noGrp="1"/>
          </p:cNvSpPr>
          <p:nvPr>
            <p:ph sz="quarter" idx="32"/>
          </p:nvPr>
        </p:nvSpPr>
        <p:spPr>
          <a:xfrm>
            <a:off x="29900880" y="7071360"/>
            <a:ext cx="12801600" cy="78856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4000" dirty="0" err="1"/>
              <a:t>Xxxxx</a:t>
            </a:r>
            <a:r>
              <a:rPr lang="cs-CZ" sz="4000" dirty="0"/>
              <a:t> </a:t>
            </a:r>
            <a:r>
              <a:rPr lang="cs-CZ" sz="4000" dirty="0" err="1"/>
              <a:t>yyy</a:t>
            </a:r>
            <a:endParaRPr lang="cs-CZ" sz="4000" dirty="0"/>
          </a:p>
        </p:txBody>
      </p:sp>
      <p:sp>
        <p:nvSpPr>
          <p:cNvPr id="21" name="Zástupný text 20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r>
              <a:rPr lang="cs-CZ" b="1" dirty="0"/>
              <a:t>Poděkování</a:t>
            </a:r>
            <a:endParaRPr lang="cs-CZ" dirty="0"/>
          </a:p>
        </p:txBody>
      </p:sp>
      <p:sp>
        <p:nvSpPr>
          <p:cNvPr id="22" name="Zástupný symbol pro obsah 21"/>
          <p:cNvSpPr>
            <a:spLocks noGrp="1"/>
          </p:cNvSpPr>
          <p:nvPr>
            <p:ph sz="quarter" idx="35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4000" dirty="0" err="1"/>
              <a:t>XXXxxx</a:t>
            </a:r>
            <a:r>
              <a:rPr lang="cs-CZ" sz="4000" dirty="0"/>
              <a:t>, </a:t>
            </a:r>
            <a:r>
              <a:rPr lang="cs-CZ" sz="4000" dirty="0" err="1"/>
              <a:t>xxxx</a:t>
            </a:r>
            <a:r>
              <a:rPr lang="cs-CZ" sz="4000" dirty="0"/>
              <a:t> ,, </a:t>
            </a:r>
            <a:r>
              <a:rPr lang="cs-CZ" sz="4000" dirty="0" err="1"/>
              <a:t>xxxxxxx</a:t>
            </a:r>
            <a:endParaRPr lang="cs-CZ" sz="4000" dirty="0"/>
          </a:p>
        </p:txBody>
      </p:sp>
      <p:sp>
        <p:nvSpPr>
          <p:cNvPr id="30" name="TextovéPole 29"/>
          <p:cNvSpPr txBox="1"/>
          <p:nvPr/>
        </p:nvSpPr>
        <p:spPr>
          <a:xfrm>
            <a:off x="0" y="32091391"/>
            <a:ext cx="438912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500" b="1" dirty="0">
                <a:solidFill>
                  <a:schemeClr val="accent1">
                    <a:lumMod val="75000"/>
                  </a:schemeClr>
                </a:solidFill>
              </a:rPr>
              <a:t>Konference:  Moderní trendy v materiálovém inženýrství.  10. - 13. 9. 2019  Západočeská univerzita v Plzni</a:t>
            </a:r>
          </a:p>
        </p:txBody>
      </p:sp>
      <p:pic>
        <p:nvPicPr>
          <p:cNvPr id="38" name="Obrázek 3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96" t="45889" r="68176" b="30767"/>
          <a:stretch/>
        </p:blipFill>
        <p:spPr bwMode="auto">
          <a:xfrm rot="5400000">
            <a:off x="39385378" y="1080933"/>
            <a:ext cx="3780000" cy="312141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0" name="Zástupný text 17"/>
          <p:cNvSpPr txBox="1">
            <a:spLocks/>
          </p:cNvSpPr>
          <p:nvPr/>
        </p:nvSpPr>
        <p:spPr>
          <a:xfrm>
            <a:off x="29900563" y="14994890"/>
            <a:ext cx="12801600" cy="1219200"/>
          </a:xfrm>
          <a:prstGeom prst="round1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365760" tIns="45720" rIns="91440" bIns="45720" rtlCol="0" anchor="ctr">
            <a:noAutofit/>
          </a:bodyPr>
          <a:lstStyle>
            <a:lvl1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  <a:lvl6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6pPr>
            <a:lvl7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7pPr>
            <a:lvl8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8pPr>
            <a:lvl9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cs-CZ" b="1" dirty="0"/>
              <a:t>ZÁVĚR</a:t>
            </a:r>
            <a:endParaRPr lang="cs-CZ" dirty="0"/>
          </a:p>
        </p:txBody>
      </p:sp>
      <p:sp>
        <p:nvSpPr>
          <p:cNvPr id="31" name="Zástupný symbol pro obsah 13"/>
          <p:cNvSpPr txBox="1">
            <a:spLocks/>
          </p:cNvSpPr>
          <p:nvPr/>
        </p:nvSpPr>
        <p:spPr>
          <a:xfrm>
            <a:off x="15575280" y="27032400"/>
            <a:ext cx="12801600" cy="4544329"/>
          </a:xfrm>
          <a:prstGeom prst="rect">
            <a:avLst/>
          </a:prstGeom>
        </p:spPr>
        <p:txBody>
          <a:bodyPr vert="horz" lIns="91440" tIns="182880" rIns="91440" bIns="45720" rtlCol="0">
            <a:normAutofit/>
          </a:bodyPr>
          <a:lstStyle>
            <a:lvl1pPr marL="45720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sz="4000" dirty="0" err="1"/>
              <a:t>Xxxxxxxxxx</a:t>
            </a:r>
            <a:endParaRPr lang="cs-CZ" sz="4000" dirty="0"/>
          </a:p>
          <a:p>
            <a:r>
              <a:rPr lang="cs-CZ" sz="4000" dirty="0" err="1"/>
              <a:t>Xxxx</a:t>
            </a:r>
            <a:endParaRPr lang="cs-CZ" sz="4000" dirty="0"/>
          </a:p>
          <a:p>
            <a:r>
              <a:rPr lang="cs-CZ" sz="4000" dirty="0" err="1"/>
              <a:t>Xxxx</a:t>
            </a:r>
            <a:endParaRPr lang="cs-CZ" sz="4000" dirty="0"/>
          </a:p>
          <a:p>
            <a:r>
              <a:rPr lang="cs-CZ" sz="4000" dirty="0" err="1"/>
              <a:t>xxxx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33"/>
          </p:nvPr>
        </p:nvSpPr>
        <p:spPr>
          <a:xfrm>
            <a:off x="29900563" y="16251936"/>
            <a:ext cx="12801600" cy="95737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4000" dirty="0" err="1"/>
              <a:t>xxxx</a:t>
            </a:r>
            <a:endParaRPr lang="cs-CZ" sz="4000" dirty="0"/>
          </a:p>
        </p:txBody>
      </p:sp>
      <p:sp>
        <p:nvSpPr>
          <p:cNvPr id="32" name="TextovéPole 31"/>
          <p:cNvSpPr txBox="1"/>
          <p:nvPr/>
        </p:nvSpPr>
        <p:spPr>
          <a:xfrm>
            <a:off x="1263852" y="2297729"/>
            <a:ext cx="51369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b="1" dirty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rPr>
              <a:t>PING</a:t>
            </a:r>
            <a:r>
              <a:rPr lang="cs-CZ" sz="6000" b="1" dirty="0">
                <a:latin typeface="Arial Black" panose="020B0A04020102020204" pitchFamily="34" charset="0"/>
              </a:rPr>
              <a:t> </a:t>
            </a:r>
            <a:r>
              <a:rPr lang="cs-CZ" sz="6000" b="1" dirty="0">
                <a:solidFill>
                  <a:srgbClr val="2E75B6"/>
                </a:solidFill>
                <a:latin typeface="Arial Black" panose="020B0A04020102020204" pitchFamily="34" charset="0"/>
              </a:rPr>
              <a:t>2025</a:t>
            </a:r>
          </a:p>
        </p:txBody>
      </p:sp>
    </p:spTree>
    <p:extLst>
      <p:ext uri="{BB962C8B-B14F-4D97-AF65-F5344CB8AC3E}">
        <p14:creationId xmlns:p14="http://schemas.microsoft.com/office/powerpoint/2010/main" val="931198942"/>
      </p:ext>
    </p:extLst>
  </p:cSld>
  <p:clrMapOvr>
    <a:masterClrMapping/>
  </p:clrMapOvr>
</p:sld>
</file>

<file path=ppt/theme/theme1.xml><?xml version="1.0" encoding="utf-8"?>
<a:theme xmlns:a="http://schemas.openxmlformats.org/drawingml/2006/main" name="Lékařský plakát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/>
        </a:solidFill>
        <a:ln>
          <a:noFill/>
        </a:ln>
      </a:spPr>
      <a:bodyPr rtlCol="0" anchor="ctr"/>
      <a:lstStyle>
        <a:defPPr algn="ctr">
          <a:defRPr sz="6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accent4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6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55A68E73-61CB-4542-8C48-DCBB2482A3D5}" vid="{6A3CA63D-1E3C-4681-8668-89277FEB3FEB}"/>
    </a:ext>
  </a:extLst>
</a:theme>
</file>

<file path=ppt/theme/theme2.xml><?xml version="1.0" encoding="utf-8"?>
<a:theme xmlns:a="http://schemas.openxmlformats.org/drawingml/2006/main" name="Office Them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D8B3D7D-95B4-4748-9FFB-C281E1B965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E4AACF7-51B1-41A0-AAF9-D883E2E86D45}">
  <ds:schemaRefs>
    <ds:schemaRef ds:uri="http://purl.org/dc/elements/1.1/"/>
    <ds:schemaRef ds:uri="http://purl.org/dc/dcmitype/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DCE3ED8-2D07-4BA2-9005-4F3ED3D7E6E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</TotalTime>
  <Words>220</Words>
  <Application>Microsoft Office PowerPoint</Application>
  <PresentationFormat>Vlastní</PresentationFormat>
  <Paragraphs>59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Cambria</vt:lpstr>
      <vt:lpstr>Tahoma</vt:lpstr>
      <vt:lpstr>Lékařský plakát</vt:lpstr>
      <vt:lpstr>Název e-Posteru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[Nadpis plakátu] Lorem ipsum dolor sit amet, consectetuer adipiscing elit maecenas porttitor congue massa fusce</dc:title>
  <dc:creator>Jenicek</dc:creator>
  <cp:lastModifiedBy>Štěpán Jeníček</cp:lastModifiedBy>
  <cp:revision>16</cp:revision>
  <dcterms:created xsi:type="dcterms:W3CDTF">2013-04-05T20:27:31Z</dcterms:created>
  <dcterms:modified xsi:type="dcterms:W3CDTF">2025-01-23T11:03:08Z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sMyDocuments">
    <vt:bool>true</vt:bool>
  </property>
</Properties>
</file>